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86" d="100"/>
          <a:sy n="86" d="100"/>
        </p:scale>
        <p:origin x="207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2018-09-04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)~11.14(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12.21(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2019.1.2(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)~10.31(</a:t>
            </a:r>
            <a:r>
              <a:rPr lang="ko-KR" altLang="en-US" dirty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9.8(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9.6(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)~12.19(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11.29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1748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307</cp:revision>
  <cp:lastPrinted>2017-02-06T05:05:13Z</cp:lastPrinted>
  <dcterms:created xsi:type="dcterms:W3CDTF">2015-03-04T00:34:38Z</dcterms:created>
  <dcterms:modified xsi:type="dcterms:W3CDTF">2018-09-04T08:23:58Z</dcterms:modified>
</cp:coreProperties>
</file>