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9" d="100"/>
          <a:sy n="109" d="100"/>
        </p:scale>
        <p:origin x="233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2019-02-27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)~5.16(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6.21(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smtClean="0"/>
              <a:t>6.28(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)~4.30(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3.16(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3.7(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)~6.19(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.30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1744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307</cp:revision>
  <cp:lastPrinted>2017-02-06T05:05:13Z</cp:lastPrinted>
  <dcterms:created xsi:type="dcterms:W3CDTF">2015-03-04T00:34:38Z</dcterms:created>
  <dcterms:modified xsi:type="dcterms:W3CDTF">2019-02-27T07:36:17Z</dcterms:modified>
</cp:coreProperties>
</file>