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56" d="100"/>
          <a:sy n="56" d="100"/>
        </p:scale>
        <p:origin x="17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)~11.15(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12.22(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2018.1.3(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)~12.20(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HYU</cp:lastModifiedBy>
  <cp:revision>301</cp:revision>
  <cp:lastPrinted>2017-02-06T05:05:13Z</cp:lastPrinted>
  <dcterms:created xsi:type="dcterms:W3CDTF">2015-03-04T00:34:38Z</dcterms:created>
  <dcterms:modified xsi:type="dcterms:W3CDTF">2017-08-28T04:25:28Z</dcterms:modified>
</cp:coreProperties>
</file>